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9" r:id="rId2"/>
    <p:sldId id="301" r:id="rId3"/>
    <p:sldId id="302" r:id="rId4"/>
    <p:sldId id="476" r:id="rId5"/>
    <p:sldId id="477" r:id="rId6"/>
    <p:sldId id="478" r:id="rId7"/>
    <p:sldId id="479" r:id="rId8"/>
    <p:sldId id="514" r:id="rId9"/>
    <p:sldId id="583" r:id="rId10"/>
    <p:sldId id="602" r:id="rId11"/>
    <p:sldId id="601" r:id="rId12"/>
    <p:sldId id="632" r:id="rId13"/>
    <p:sldId id="444" r:id="rId14"/>
    <p:sldId id="553" r:id="rId15"/>
    <p:sldId id="633" r:id="rId16"/>
    <p:sldId id="603" r:id="rId17"/>
    <p:sldId id="499" r:id="rId18"/>
    <p:sldId id="604" r:id="rId19"/>
    <p:sldId id="584" r:id="rId20"/>
    <p:sldId id="634" r:id="rId21"/>
    <p:sldId id="631" r:id="rId22"/>
    <p:sldId id="605" r:id="rId23"/>
    <p:sldId id="635" r:id="rId24"/>
    <p:sldId id="636" r:id="rId25"/>
    <p:sldId id="637" r:id="rId26"/>
    <p:sldId id="606" r:id="rId27"/>
    <p:sldId id="593" r:id="rId28"/>
    <p:sldId id="638" r:id="rId29"/>
    <p:sldId id="639" r:id="rId30"/>
    <p:sldId id="640" r:id="rId31"/>
    <p:sldId id="641" r:id="rId32"/>
    <p:sldId id="608" r:id="rId33"/>
    <p:sldId id="642" r:id="rId34"/>
    <p:sldId id="555" r:id="rId35"/>
    <p:sldId id="643" r:id="rId36"/>
    <p:sldId id="644" r:id="rId37"/>
    <p:sldId id="645" r:id="rId38"/>
    <p:sldId id="34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8DA9-D151-4B33-933F-7440D6000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77AD03-807D-4D81-BA08-2672B5DB1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2DCF6-5E31-401A-8E94-E50DCC8FE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E95-632F-4669-BD2E-B5A9DC1E9FF4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9E9CE-69D9-4BAA-9A13-4BCFB1FF0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A53E6-E7EE-478D-B4E5-4DD851E70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326B-3D4A-4347-B03C-37AA4E1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5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64ABE-3D51-4070-95F1-F7924726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0AF3F3-4363-49DF-8777-2A75E53DB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76C6B-2D11-45D1-A488-965F86979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E95-632F-4669-BD2E-B5A9DC1E9FF4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5B364-7C75-41CF-BB9B-B0F116DBA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93C8-EF44-4673-9796-1323ABA14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326B-3D4A-4347-B03C-37AA4E1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73008A-801D-4F7B-A50C-95489B434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D70F46-824B-4FCE-A04C-6F39744E6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9FA35-0874-4477-AFF7-02637BCA1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E95-632F-4669-BD2E-B5A9DC1E9FF4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3EF80-FF6A-47EB-B9A2-64B43B5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7C575-67FE-44CD-9601-D21CE452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326B-3D4A-4347-B03C-37AA4E1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4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541A-0C26-499E-907D-E457BE230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99F36-5432-4479-8B0F-5A5D4A23B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6BB8D-E204-491C-A408-ED1D154AE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E95-632F-4669-BD2E-B5A9DC1E9FF4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5F441-981A-45F3-853D-3D491F2C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47145-116C-4983-9A3A-B349093CA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326B-3D4A-4347-B03C-37AA4E1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4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7C4E7-1A8C-4071-8351-6C37FB87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1E569-C6BC-4EDF-8E93-E7137F0A5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CBAC8-A2B0-4A39-91B0-42EFF14EE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E95-632F-4669-BD2E-B5A9DC1E9FF4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F68C3-533B-47C7-9003-3901C8A6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7EFC8-485D-4B58-8C70-2FF16C25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326B-3D4A-4347-B03C-37AA4E1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6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59DF-0752-4E24-92A8-6328E90EC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3F867-7C63-460A-A7B6-D3A1EFBC6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7E752-DC06-494F-BAF2-3DE70E61D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140B6-0529-429C-9329-5157FCB1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E95-632F-4669-BD2E-B5A9DC1E9FF4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90DB1-397C-4522-8439-A1C682EBE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11036-9E31-418C-8B52-A0EF6F85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326B-3D4A-4347-B03C-37AA4E1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B023-C7C8-4002-94C1-B5701A8B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FFF80-5C2C-4263-91E7-13222254B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19C71-43FB-48F6-BD47-2351EB836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0EEE8-B049-4881-AE9B-BF06780D2F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534F3-D869-4E45-BC4B-EE1DBEA79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6316F4-ACE5-4A22-91F8-15056356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E95-632F-4669-BD2E-B5A9DC1E9FF4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862548-D66B-4F87-9B0F-1B476CED6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345247-2DC4-4B84-9B9E-993BD278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326B-3D4A-4347-B03C-37AA4E1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7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0DE3C-EE87-4E36-A0B8-B1106C46F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8D2A1-9FBE-4AD1-AD80-4F005977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E95-632F-4669-BD2E-B5A9DC1E9FF4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D8E80-91F3-4670-9E99-0D998B17D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96294-993F-4D83-8E18-0CCF3098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326B-3D4A-4347-B03C-37AA4E1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BC7080-F1A4-4120-B359-8F0BB941E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E95-632F-4669-BD2E-B5A9DC1E9FF4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CFDFDA-1571-4BAC-B4DB-987AC104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9C005-24F0-4F4D-BD2E-E1490C74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326B-3D4A-4347-B03C-37AA4E1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8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E3CE5-BBF4-46F3-A2B8-8C6A56A1D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EBEEE-A3BE-48B9-A361-FE65A2C8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47CE8-8F81-4994-B7CB-868496613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47FB5-1254-490B-8FC5-A50E3C16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E95-632F-4669-BD2E-B5A9DC1E9FF4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70E1B-D9A3-4E31-AE3E-99D05EB0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FF92D-096D-486F-9EB7-730E012E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326B-3D4A-4347-B03C-37AA4E1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8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1957C-0A7B-4E63-9AAE-ABB93CC02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FFE0AB-751C-4ADA-896B-3C896B681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C9BC25-3FC5-4904-B6A6-BF6BC3AA7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5EA2A-A234-4762-AEBD-CDD8E7BB8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E95-632F-4669-BD2E-B5A9DC1E9FF4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6E693-B691-48F5-928D-10AA5A6E0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90355-B8C2-4B0D-9BE0-BE8D025D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326B-3D4A-4347-B03C-37AA4E1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2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24D5CB-32EB-471B-81A9-6D5E43D0E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CE78E-0C93-40A9-9ECD-631898068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C7557-1293-4742-B3F3-B9003A057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C0E95-632F-4669-BD2E-B5A9DC1E9FF4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7B1E8-68B9-4ACE-96D3-A27FFA501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49096-C7DB-4B5B-85C6-E7CC26AEE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E326B-3D4A-4347-B03C-37AA4E1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2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8D2C04-3CA5-4C1B-8EE1-7215FF36D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19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E96C4D-3F5A-4312-8EEE-A18D3B1C9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9" y="2317"/>
            <a:ext cx="12183760" cy="685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1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E96C4D-3F5A-4312-8EEE-A18D3B1C9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9" y="2317"/>
            <a:ext cx="12183760" cy="685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16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E96C4D-3F5A-4312-8EEE-A18D3B1C9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9" y="2317"/>
            <a:ext cx="12183760" cy="685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68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BA0207-7745-4DCA-A33D-7B444BE0D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95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75CF8D-4E57-4431-B742-B9D2E119DC5E}"/>
              </a:ext>
            </a:extLst>
          </p:cNvPr>
          <p:cNvSpPr txBox="1"/>
          <p:nvPr/>
        </p:nvSpPr>
        <p:spPr>
          <a:xfrm flipH="1">
            <a:off x="178872" y="151179"/>
            <a:ext cx="1220849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There are six things </a:t>
            </a: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that the Lord hates, seven that are an abomination to Him: Haughty eyes, a lying tongue, and hands that shed innocent blood, a heart that devises wicked plans,…</a:t>
            </a:r>
          </a:p>
        </p:txBody>
      </p:sp>
    </p:spTree>
    <p:extLst>
      <p:ext uri="{BB962C8B-B14F-4D97-AF65-F5344CB8AC3E}">
        <p14:creationId xmlns:p14="http://schemas.microsoft.com/office/powerpoint/2010/main" val="224618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75CF8D-4E57-4431-B742-B9D2E119DC5E}"/>
              </a:ext>
            </a:extLst>
          </p:cNvPr>
          <p:cNvSpPr txBox="1"/>
          <p:nvPr/>
        </p:nvSpPr>
        <p:spPr>
          <a:xfrm flipH="1">
            <a:off x="178872" y="151179"/>
            <a:ext cx="122084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>
              <a:solidFill>
                <a:schemeClr val="bg1"/>
              </a:solidFill>
              <a:effectLst>
                <a:glow rad="292100">
                  <a:schemeClr val="tx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… feet that run rapidly </a:t>
            </a: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evil, a false witness who declares lies, and one who spreads strife among brothers (Prov 6:16-19)</a:t>
            </a:r>
          </a:p>
        </p:txBody>
      </p:sp>
    </p:spTree>
    <p:extLst>
      <p:ext uri="{BB962C8B-B14F-4D97-AF65-F5344CB8AC3E}">
        <p14:creationId xmlns:p14="http://schemas.microsoft.com/office/powerpoint/2010/main" val="95866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C89A83-F4F6-4FF7-A7C3-8D1BC7376AD1}"/>
              </a:ext>
            </a:extLst>
          </p:cNvPr>
          <p:cNvSpPr txBox="1"/>
          <p:nvPr/>
        </p:nvSpPr>
        <p:spPr>
          <a:xfrm flipH="1">
            <a:off x="220250" y="625258"/>
            <a:ext cx="119066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Haughty or </a:t>
            </a:r>
          </a:p>
          <a:p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sz="9600" b="1" i="1" dirty="0">
                <a:solidFill>
                  <a:srgbClr val="7030A0"/>
                </a:solidFill>
                <a:effectLst>
                  <a:glow rad="228600">
                    <a:srgbClr val="FFF30B"/>
                  </a:glow>
                  <a:outerShdw blurRad="50800" dist="38100" dir="2700000" sx="101000" sy="101000" algn="t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proud</a:t>
            </a:r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eyes</a:t>
            </a:r>
            <a:endParaRPr lang="en-US" sz="9600" b="1" i="1" dirty="0">
              <a:solidFill>
                <a:schemeClr val="bg1"/>
              </a:solidFill>
              <a:effectLst>
                <a:glow rad="228600">
                  <a:schemeClr val="tx1"/>
                </a:glow>
                <a:outerShdw blurRad="50800" dist="38100" dir="2700000" sx="101000" sy="101000" algn="tl" rotWithShape="0">
                  <a:prstClr val="black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05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75CF8D-4E57-4431-B742-B9D2E119DC5E}"/>
              </a:ext>
            </a:extLst>
          </p:cNvPr>
          <p:cNvSpPr txBox="1"/>
          <p:nvPr/>
        </p:nvSpPr>
        <p:spPr>
          <a:xfrm flipH="1">
            <a:off x="241018" y="-150660"/>
            <a:ext cx="122084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>
              <a:solidFill>
                <a:schemeClr val="bg1"/>
              </a:solidFill>
              <a:effectLst>
                <a:glow rad="292100">
                  <a:schemeClr val="tx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6000" b="1" dirty="0">
              <a:solidFill>
                <a:schemeClr val="bg1"/>
              </a:solidFill>
              <a:effectLst>
                <a:glow rad="292100">
                  <a:schemeClr val="tx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God is opposed to the proud, but gives grace to the humble </a:t>
            </a: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(Jas 4:6)</a:t>
            </a:r>
          </a:p>
        </p:txBody>
      </p:sp>
    </p:spTree>
    <p:extLst>
      <p:ext uri="{BB962C8B-B14F-4D97-AF65-F5344CB8AC3E}">
        <p14:creationId xmlns:p14="http://schemas.microsoft.com/office/powerpoint/2010/main" val="1435264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C89A83-F4F6-4FF7-A7C3-8D1BC7376AD1}"/>
              </a:ext>
            </a:extLst>
          </p:cNvPr>
          <p:cNvSpPr txBox="1"/>
          <p:nvPr/>
        </p:nvSpPr>
        <p:spPr>
          <a:xfrm flipH="1">
            <a:off x="220250" y="873838"/>
            <a:ext cx="119066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A </a:t>
            </a:r>
            <a:r>
              <a:rPr lang="en-US" sz="9600" b="1" i="1" dirty="0">
                <a:solidFill>
                  <a:srgbClr val="7030A0"/>
                </a:solidFill>
                <a:effectLst>
                  <a:glow rad="228600">
                    <a:srgbClr val="FFF30B"/>
                  </a:glow>
                  <a:outerShdw blurRad="50800" dist="38100" dir="2700000" sx="101000" sy="101000" algn="t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lying</a:t>
            </a:r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tongue </a:t>
            </a:r>
            <a:endParaRPr lang="en-US" sz="9600" b="1" i="1" dirty="0">
              <a:solidFill>
                <a:schemeClr val="bg1"/>
              </a:solidFill>
              <a:effectLst>
                <a:glow rad="228600">
                  <a:schemeClr val="tx1"/>
                </a:glow>
                <a:outerShdw blurRad="50800" dist="38100" dir="2700000" sx="101000" sy="101000" algn="tl" rotWithShape="0">
                  <a:prstClr val="black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71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75CF8D-4E57-4431-B742-B9D2E119DC5E}"/>
              </a:ext>
            </a:extLst>
          </p:cNvPr>
          <p:cNvSpPr txBox="1"/>
          <p:nvPr/>
        </p:nvSpPr>
        <p:spPr>
          <a:xfrm flipH="1">
            <a:off x="241018" y="151179"/>
            <a:ext cx="1220849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(Jesus speaking) </a:t>
            </a: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You are of your father the devil, and you want to do the desires of your father. </a:t>
            </a: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was a murderer from the beginning, and does not stand in the truth…</a:t>
            </a:r>
          </a:p>
        </p:txBody>
      </p:sp>
    </p:spTree>
    <p:extLst>
      <p:ext uri="{BB962C8B-B14F-4D97-AF65-F5344CB8AC3E}">
        <p14:creationId xmlns:p14="http://schemas.microsoft.com/office/powerpoint/2010/main" val="75969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77ADD-608B-4B2D-947F-D9441D820FED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ffectLst>
                  <a:glow rad="2540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Five Ways to Give:</a:t>
            </a:r>
          </a:p>
          <a:p>
            <a:endParaRPr lang="en-US" sz="8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8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59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75CF8D-4E57-4431-B742-B9D2E119DC5E}"/>
              </a:ext>
            </a:extLst>
          </p:cNvPr>
          <p:cNvSpPr txBox="1"/>
          <p:nvPr/>
        </p:nvSpPr>
        <p:spPr>
          <a:xfrm flipH="1">
            <a:off x="241018" y="151179"/>
            <a:ext cx="122084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because there is no </a:t>
            </a: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truth in him. Whenever he tells a lie, he speaks from his own nature, because he </a:t>
            </a: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 liar and the father of lies. (John 8:44)</a:t>
            </a:r>
          </a:p>
        </p:txBody>
      </p:sp>
    </p:spTree>
    <p:extLst>
      <p:ext uri="{BB962C8B-B14F-4D97-AF65-F5344CB8AC3E}">
        <p14:creationId xmlns:p14="http://schemas.microsoft.com/office/powerpoint/2010/main" val="1233578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C89A83-F4F6-4FF7-A7C3-8D1BC7376AD1}"/>
              </a:ext>
            </a:extLst>
          </p:cNvPr>
          <p:cNvSpPr txBox="1"/>
          <p:nvPr/>
        </p:nvSpPr>
        <p:spPr>
          <a:xfrm flipH="1">
            <a:off x="220250" y="651894"/>
            <a:ext cx="119066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Hands that </a:t>
            </a:r>
          </a:p>
          <a:p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shed innocent  </a:t>
            </a:r>
          </a:p>
          <a:p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9600" b="1" i="1" dirty="0">
                <a:solidFill>
                  <a:srgbClr val="7030A0"/>
                </a:solidFill>
                <a:effectLst>
                  <a:glow rad="228600">
                    <a:srgbClr val="FFF30B"/>
                  </a:glow>
                  <a:outerShdw blurRad="50800" dist="38100" dir="2700000" sx="101000" sy="101000" algn="t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blood</a:t>
            </a:r>
            <a:endParaRPr lang="en-US" sz="9600" b="1" i="1" dirty="0">
              <a:solidFill>
                <a:schemeClr val="bg1"/>
              </a:solidFill>
              <a:effectLst>
                <a:glow rad="228600">
                  <a:schemeClr val="tx1"/>
                </a:glow>
                <a:outerShdw blurRad="50800" dist="38100" dir="2700000" sx="101000" sy="101000" algn="tl" rotWithShape="0">
                  <a:prstClr val="black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7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75CF8D-4E57-4431-B742-B9D2E119DC5E}"/>
              </a:ext>
            </a:extLst>
          </p:cNvPr>
          <p:cNvSpPr txBox="1"/>
          <p:nvPr/>
        </p:nvSpPr>
        <p:spPr>
          <a:xfrm flipH="1">
            <a:off x="241018" y="151179"/>
            <a:ext cx="1220849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“You have heard that </a:t>
            </a: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the ancients were told, ‘You shall not murder,’ and ‘Whoever commits murder shall be answerable to the court.’ But I say to you that everyone who is angry…</a:t>
            </a:r>
          </a:p>
        </p:txBody>
      </p:sp>
    </p:spTree>
    <p:extLst>
      <p:ext uri="{BB962C8B-B14F-4D97-AF65-F5344CB8AC3E}">
        <p14:creationId xmlns:p14="http://schemas.microsoft.com/office/powerpoint/2010/main" val="3828162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75CF8D-4E57-4431-B742-B9D2E119DC5E}"/>
              </a:ext>
            </a:extLst>
          </p:cNvPr>
          <p:cNvSpPr txBox="1"/>
          <p:nvPr/>
        </p:nvSpPr>
        <p:spPr>
          <a:xfrm flipH="1">
            <a:off x="241018" y="151179"/>
            <a:ext cx="122084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… with his brother shall </a:t>
            </a: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be answerable to the court; and whoever says to </a:t>
            </a: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brother, ‘You good-for-nothing,’ shall be answerable to the supreme court;…</a:t>
            </a:r>
          </a:p>
        </p:txBody>
      </p:sp>
    </p:spTree>
    <p:extLst>
      <p:ext uri="{BB962C8B-B14F-4D97-AF65-F5344CB8AC3E}">
        <p14:creationId xmlns:p14="http://schemas.microsoft.com/office/powerpoint/2010/main" val="945350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75CF8D-4E57-4431-B742-B9D2E119DC5E}"/>
              </a:ext>
            </a:extLst>
          </p:cNvPr>
          <p:cNvSpPr txBox="1"/>
          <p:nvPr/>
        </p:nvSpPr>
        <p:spPr>
          <a:xfrm flipH="1">
            <a:off x="241018" y="151179"/>
            <a:ext cx="122084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>
              <a:solidFill>
                <a:schemeClr val="bg1"/>
              </a:solidFill>
              <a:effectLst>
                <a:glow rad="292100">
                  <a:schemeClr val="tx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… and whoever says, ‘You fool,’ shall be guilty enough to go into the fiery hell. </a:t>
            </a: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(Matt 5:21-22)</a:t>
            </a:r>
          </a:p>
        </p:txBody>
      </p:sp>
    </p:spTree>
    <p:extLst>
      <p:ext uri="{BB962C8B-B14F-4D97-AF65-F5344CB8AC3E}">
        <p14:creationId xmlns:p14="http://schemas.microsoft.com/office/powerpoint/2010/main" val="469344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75CF8D-4E57-4431-B742-B9D2E119DC5E}"/>
              </a:ext>
            </a:extLst>
          </p:cNvPr>
          <p:cNvSpPr txBox="1"/>
          <p:nvPr/>
        </p:nvSpPr>
        <p:spPr>
          <a:xfrm flipH="1">
            <a:off x="241018" y="151179"/>
            <a:ext cx="1220849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>
              <a:solidFill>
                <a:schemeClr val="bg1"/>
              </a:solidFill>
              <a:effectLst>
                <a:glow rad="292100">
                  <a:schemeClr val="tx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For in Christ Jesus neither circumcision nor uncircumcision means anything, but faith working through love </a:t>
            </a: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(Gal 5:6)</a:t>
            </a:r>
          </a:p>
        </p:txBody>
      </p:sp>
    </p:spTree>
    <p:extLst>
      <p:ext uri="{BB962C8B-B14F-4D97-AF65-F5344CB8AC3E}">
        <p14:creationId xmlns:p14="http://schemas.microsoft.com/office/powerpoint/2010/main" val="4042129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C89A83-F4F6-4FF7-A7C3-8D1BC7376AD1}"/>
              </a:ext>
            </a:extLst>
          </p:cNvPr>
          <p:cNvSpPr txBox="1"/>
          <p:nvPr/>
        </p:nvSpPr>
        <p:spPr>
          <a:xfrm flipH="1">
            <a:off x="220250" y="456583"/>
            <a:ext cx="119066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A Heart that </a:t>
            </a:r>
          </a:p>
          <a:p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devises wicked    </a:t>
            </a:r>
          </a:p>
          <a:p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9600" b="1" i="1" dirty="0">
                <a:solidFill>
                  <a:srgbClr val="7030A0"/>
                </a:solidFill>
                <a:effectLst>
                  <a:glow rad="228600">
                    <a:srgbClr val="FFF30B"/>
                  </a:glow>
                  <a:outerShdw blurRad="50800" dist="38100" dir="2700000" sx="101000" sy="101000" algn="t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plans</a:t>
            </a:r>
            <a:endParaRPr lang="en-US" sz="9600" b="1" i="1" dirty="0">
              <a:solidFill>
                <a:schemeClr val="bg1"/>
              </a:solidFill>
              <a:effectLst>
                <a:glow rad="228600">
                  <a:schemeClr val="tx1"/>
                </a:glow>
                <a:outerShdw blurRad="50800" dist="38100" dir="2700000" sx="101000" sy="101000" algn="tl" rotWithShape="0">
                  <a:prstClr val="black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629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75CF8D-4E57-4431-B742-B9D2E119DC5E}"/>
              </a:ext>
            </a:extLst>
          </p:cNvPr>
          <p:cNvSpPr txBox="1"/>
          <p:nvPr/>
        </p:nvSpPr>
        <p:spPr>
          <a:xfrm flipH="1">
            <a:off x="241018" y="151179"/>
            <a:ext cx="1220849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Jesus said, “Are you </a:t>
            </a: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also still lacking in understanding? Do you not understand that everything that goes into the mouth passes into the stomach, and is eliminated?...</a:t>
            </a:r>
          </a:p>
        </p:txBody>
      </p:sp>
    </p:spTree>
    <p:extLst>
      <p:ext uri="{BB962C8B-B14F-4D97-AF65-F5344CB8AC3E}">
        <p14:creationId xmlns:p14="http://schemas.microsoft.com/office/powerpoint/2010/main" val="491504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75CF8D-4E57-4431-B742-B9D2E119DC5E}"/>
              </a:ext>
            </a:extLst>
          </p:cNvPr>
          <p:cNvSpPr txBox="1"/>
          <p:nvPr/>
        </p:nvSpPr>
        <p:spPr>
          <a:xfrm flipH="1">
            <a:off x="241018" y="151179"/>
            <a:ext cx="1220849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... But the things that </a:t>
            </a: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come out of the mouth come from the heart, and those things defile the person. For out of the heart come evil thoughts, murders, acts of adultery,…</a:t>
            </a:r>
          </a:p>
        </p:txBody>
      </p:sp>
    </p:spTree>
    <p:extLst>
      <p:ext uri="{BB962C8B-B14F-4D97-AF65-F5344CB8AC3E}">
        <p14:creationId xmlns:p14="http://schemas.microsoft.com/office/powerpoint/2010/main" val="4186701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75CF8D-4E57-4431-B742-B9D2E119DC5E}"/>
              </a:ext>
            </a:extLst>
          </p:cNvPr>
          <p:cNvSpPr txBox="1"/>
          <p:nvPr/>
        </p:nvSpPr>
        <p:spPr>
          <a:xfrm flipH="1">
            <a:off x="241018" y="151179"/>
            <a:ext cx="122084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>
              <a:solidFill>
                <a:schemeClr val="bg1"/>
              </a:solidFill>
              <a:effectLst>
                <a:glow rad="292100">
                  <a:schemeClr val="tx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… other immoral sexual </a:t>
            </a: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acts, thefts, false testimonies, and slanderous statements. These are the things that defile the person;…</a:t>
            </a:r>
          </a:p>
        </p:txBody>
      </p:sp>
    </p:spTree>
    <p:extLst>
      <p:ext uri="{BB962C8B-B14F-4D97-AF65-F5344CB8AC3E}">
        <p14:creationId xmlns:p14="http://schemas.microsoft.com/office/powerpoint/2010/main" val="302826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77ADD-608B-4B2D-947F-D9441D820FED}"/>
              </a:ext>
            </a:extLst>
          </p:cNvPr>
          <p:cNvSpPr txBox="1"/>
          <p:nvPr/>
        </p:nvSpPr>
        <p:spPr>
          <a:xfrm>
            <a:off x="0" y="0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Five Ways to Give:</a:t>
            </a:r>
          </a:p>
          <a:p>
            <a:r>
              <a:rPr lang="en-US" sz="80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80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church at exit door</a:t>
            </a:r>
          </a:p>
          <a:p>
            <a:endParaRPr lang="en-US" sz="8000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87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75CF8D-4E57-4431-B742-B9D2E119DC5E}"/>
              </a:ext>
            </a:extLst>
          </p:cNvPr>
          <p:cNvSpPr txBox="1"/>
          <p:nvPr/>
        </p:nvSpPr>
        <p:spPr>
          <a:xfrm flipH="1">
            <a:off x="241018" y="151179"/>
            <a:ext cx="122084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>
              <a:solidFill>
                <a:schemeClr val="bg1"/>
              </a:solidFill>
              <a:effectLst>
                <a:glow rad="292100">
                  <a:schemeClr val="tx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… but to eat with unwashed hands does not defile the person.” </a:t>
            </a: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(Matt 15:16-20)</a:t>
            </a:r>
          </a:p>
        </p:txBody>
      </p:sp>
    </p:spTree>
    <p:extLst>
      <p:ext uri="{BB962C8B-B14F-4D97-AF65-F5344CB8AC3E}">
        <p14:creationId xmlns:p14="http://schemas.microsoft.com/office/powerpoint/2010/main" val="3483708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75CF8D-4E57-4431-B742-B9D2E119DC5E}"/>
              </a:ext>
            </a:extLst>
          </p:cNvPr>
          <p:cNvSpPr txBox="1"/>
          <p:nvPr/>
        </p:nvSpPr>
        <p:spPr>
          <a:xfrm flipH="1">
            <a:off x="241018" y="151179"/>
            <a:ext cx="122084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>
              <a:solidFill>
                <a:schemeClr val="bg1"/>
              </a:solidFill>
              <a:effectLst>
                <a:glow rad="292100">
                  <a:schemeClr val="tx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But put on the Lord </a:t>
            </a: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Christ, and make no provision for the flesh in regard to its lusts </a:t>
            </a: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(Rom 13:14)</a:t>
            </a:r>
          </a:p>
        </p:txBody>
      </p:sp>
    </p:spTree>
    <p:extLst>
      <p:ext uri="{BB962C8B-B14F-4D97-AF65-F5344CB8AC3E}">
        <p14:creationId xmlns:p14="http://schemas.microsoft.com/office/powerpoint/2010/main" val="2462046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C89A83-F4F6-4FF7-A7C3-8D1BC7376AD1}"/>
              </a:ext>
            </a:extLst>
          </p:cNvPr>
          <p:cNvSpPr txBox="1"/>
          <p:nvPr/>
        </p:nvSpPr>
        <p:spPr>
          <a:xfrm flipH="1">
            <a:off x="142677" y="1149042"/>
            <a:ext cx="119066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Feet that run </a:t>
            </a:r>
          </a:p>
          <a:p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rapidly to </a:t>
            </a:r>
            <a:r>
              <a:rPr lang="en-US" sz="9600" b="1" i="1" dirty="0">
                <a:solidFill>
                  <a:srgbClr val="7030A0"/>
                </a:solidFill>
                <a:effectLst>
                  <a:glow rad="228600">
                    <a:srgbClr val="FFF30B"/>
                  </a:glow>
                  <a:outerShdw blurRad="50800" dist="38100" dir="2700000" sx="101000" sy="101000" algn="t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evil</a:t>
            </a:r>
            <a:endParaRPr lang="en-US" sz="9600" b="1" i="1" dirty="0">
              <a:solidFill>
                <a:schemeClr val="bg1"/>
              </a:solidFill>
              <a:effectLst>
                <a:glow rad="228600">
                  <a:schemeClr val="tx1"/>
                </a:glow>
                <a:outerShdw blurRad="50800" dist="38100" dir="2700000" sx="101000" sy="101000" algn="tl" rotWithShape="0">
                  <a:prstClr val="black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134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C89A83-F4F6-4FF7-A7C3-8D1BC7376AD1}"/>
              </a:ext>
            </a:extLst>
          </p:cNvPr>
          <p:cNvSpPr txBox="1"/>
          <p:nvPr/>
        </p:nvSpPr>
        <p:spPr>
          <a:xfrm flipH="1">
            <a:off x="285355" y="83721"/>
            <a:ext cx="119066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One who </a:t>
            </a:r>
          </a:p>
          <a:p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spreads </a:t>
            </a:r>
            <a:r>
              <a:rPr lang="en-US" sz="9600" b="1" i="1" dirty="0">
                <a:solidFill>
                  <a:srgbClr val="7030A0"/>
                </a:solidFill>
                <a:effectLst>
                  <a:glow rad="228600">
                    <a:srgbClr val="FFF30B"/>
                  </a:glow>
                  <a:outerShdw blurRad="50800" dist="38100" dir="2700000" sx="101000" sy="101000" algn="t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strife</a:t>
            </a:r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among brothers</a:t>
            </a:r>
            <a:endParaRPr lang="en-US" sz="9600" b="1" i="1" dirty="0">
              <a:solidFill>
                <a:schemeClr val="bg1"/>
              </a:solidFill>
              <a:effectLst>
                <a:glow rad="228600">
                  <a:schemeClr val="tx1"/>
                </a:glow>
                <a:outerShdw blurRad="50800" dist="38100" dir="2700000" sx="101000" sy="101000" algn="tl" rotWithShape="0">
                  <a:prstClr val="black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36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75CF8D-4E57-4431-B742-B9D2E119DC5E}"/>
              </a:ext>
            </a:extLst>
          </p:cNvPr>
          <p:cNvSpPr txBox="1"/>
          <p:nvPr/>
        </p:nvSpPr>
        <p:spPr>
          <a:xfrm flipH="1">
            <a:off x="241018" y="151179"/>
            <a:ext cx="1220849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>
              <a:solidFill>
                <a:schemeClr val="bg1"/>
              </a:solidFill>
              <a:effectLst>
                <a:glow rad="292100">
                  <a:schemeClr val="tx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A brother who is offended is harder to be won than a strong city, and </a:t>
            </a: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quarrels are like the bars of </a:t>
            </a: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citadel </a:t>
            </a: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(Prov 18:19)</a:t>
            </a:r>
          </a:p>
        </p:txBody>
      </p:sp>
    </p:spTree>
    <p:extLst>
      <p:ext uri="{BB962C8B-B14F-4D97-AF65-F5344CB8AC3E}">
        <p14:creationId xmlns:p14="http://schemas.microsoft.com/office/powerpoint/2010/main" val="1154385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75CF8D-4E57-4431-B742-B9D2E119DC5E}"/>
              </a:ext>
            </a:extLst>
          </p:cNvPr>
          <p:cNvSpPr txBox="1"/>
          <p:nvPr/>
        </p:nvSpPr>
        <p:spPr>
          <a:xfrm flipH="1">
            <a:off x="241018" y="151179"/>
            <a:ext cx="1220849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Now I urge you, </a:t>
            </a: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brothers and sisters, keep your eye on those who cause dissensions and hindrances contrary to the teaching which you learned, and turn away from them…</a:t>
            </a:r>
          </a:p>
        </p:txBody>
      </p:sp>
    </p:spTree>
    <p:extLst>
      <p:ext uri="{BB962C8B-B14F-4D97-AF65-F5344CB8AC3E}">
        <p14:creationId xmlns:p14="http://schemas.microsoft.com/office/powerpoint/2010/main" val="3176627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75CF8D-4E57-4431-B742-B9D2E119DC5E}"/>
              </a:ext>
            </a:extLst>
          </p:cNvPr>
          <p:cNvSpPr txBox="1"/>
          <p:nvPr/>
        </p:nvSpPr>
        <p:spPr>
          <a:xfrm flipH="1">
            <a:off x="98975" y="151179"/>
            <a:ext cx="1220849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… For such people are </a:t>
            </a: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slaves, not of our Lord Christ but of their own appetites; and by their smooth and flattering speech they deceive the hearts of the unsuspecting.    </a:t>
            </a:r>
            <a:r>
              <a:rPr lang="en-US" sz="54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(Rom 16:17-18)</a:t>
            </a:r>
          </a:p>
        </p:txBody>
      </p:sp>
    </p:spTree>
    <p:extLst>
      <p:ext uri="{BB962C8B-B14F-4D97-AF65-F5344CB8AC3E}">
        <p14:creationId xmlns:p14="http://schemas.microsoft.com/office/powerpoint/2010/main" val="2207492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75CF8D-4E57-4431-B742-B9D2E119DC5E}"/>
              </a:ext>
            </a:extLst>
          </p:cNvPr>
          <p:cNvSpPr txBox="1"/>
          <p:nvPr/>
        </p:nvSpPr>
        <p:spPr>
          <a:xfrm flipH="1">
            <a:off x="98975" y="151179"/>
            <a:ext cx="122084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>
              <a:solidFill>
                <a:schemeClr val="bg1"/>
              </a:solidFill>
              <a:effectLst>
                <a:glow rad="292100">
                  <a:schemeClr val="tx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For lack of wood the fire goes out, and where there is no gossiper, quarreling quiets down. </a:t>
            </a: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(Prov 26:20)</a:t>
            </a:r>
            <a:endParaRPr lang="en-US" sz="5400" b="1" dirty="0">
              <a:solidFill>
                <a:schemeClr val="bg1"/>
              </a:solidFill>
              <a:effectLst>
                <a:glow rad="292100">
                  <a:schemeClr val="tx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62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BA0207-7745-4DCA-A33D-7B444BE0D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9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77ADD-608B-4B2D-947F-D9441D820FED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Five Ways to Give:</a:t>
            </a:r>
          </a:p>
          <a:p>
            <a:r>
              <a:rPr lang="en-US" sz="80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80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Online at troyag.com</a:t>
            </a:r>
          </a:p>
        </p:txBody>
      </p:sp>
    </p:spTree>
    <p:extLst>
      <p:ext uri="{BB962C8B-B14F-4D97-AF65-F5344CB8AC3E}">
        <p14:creationId xmlns:p14="http://schemas.microsoft.com/office/powerpoint/2010/main" val="2468073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77ADD-608B-4B2D-947F-D9441D820FED}"/>
              </a:ext>
            </a:extLst>
          </p:cNvPr>
          <p:cNvSpPr txBox="1"/>
          <p:nvPr/>
        </p:nvSpPr>
        <p:spPr>
          <a:xfrm>
            <a:off x="0" y="0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Five Ways to Give:</a:t>
            </a:r>
          </a:p>
          <a:p>
            <a:r>
              <a:rPr lang="en-US" sz="80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80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Tithely</a:t>
            </a:r>
            <a:r>
              <a:rPr lang="en-US" sz="96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App</a:t>
            </a:r>
          </a:p>
          <a:p>
            <a:r>
              <a:rPr lang="en-US" sz="80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60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Troy First Assembly of God</a:t>
            </a:r>
          </a:p>
          <a:p>
            <a:r>
              <a:rPr lang="en-US" sz="60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Troy, MO</a:t>
            </a:r>
          </a:p>
        </p:txBody>
      </p:sp>
    </p:spTree>
    <p:extLst>
      <p:ext uri="{BB962C8B-B14F-4D97-AF65-F5344CB8AC3E}">
        <p14:creationId xmlns:p14="http://schemas.microsoft.com/office/powerpoint/2010/main" val="3934487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77ADD-608B-4B2D-947F-D9441D820FED}"/>
              </a:ext>
            </a:extLst>
          </p:cNvPr>
          <p:cNvSpPr txBox="1"/>
          <p:nvPr/>
        </p:nvSpPr>
        <p:spPr>
          <a:xfrm>
            <a:off x="0" y="0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Five Ways to Give:</a:t>
            </a:r>
          </a:p>
          <a:p>
            <a:r>
              <a:rPr lang="en-US" sz="80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80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to give</a:t>
            </a:r>
          </a:p>
          <a:p>
            <a:r>
              <a:rPr lang="en-US" sz="96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636.228.6772</a:t>
            </a:r>
            <a:endParaRPr lang="en-US" sz="6000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75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77ADD-608B-4B2D-947F-D9441D820FED}"/>
              </a:ext>
            </a:extLst>
          </p:cNvPr>
          <p:cNvSpPr txBox="1"/>
          <p:nvPr/>
        </p:nvSpPr>
        <p:spPr>
          <a:xfrm>
            <a:off x="0" y="0"/>
            <a:ext cx="12192000" cy="610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Five Ways to Give:</a:t>
            </a:r>
          </a:p>
          <a:p>
            <a:r>
              <a:rPr lang="en-US" sz="80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80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Mail at check to:</a:t>
            </a:r>
          </a:p>
          <a:p>
            <a:pPr>
              <a:lnSpc>
                <a:spcPct val="80000"/>
              </a:lnSpc>
            </a:pPr>
            <a:r>
              <a:rPr lang="en-US" sz="96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sz="9600" b="1" dirty="0" err="1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POBox</a:t>
            </a:r>
            <a:r>
              <a:rPr lang="en-US" sz="96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55</a:t>
            </a:r>
          </a:p>
          <a:p>
            <a:pPr>
              <a:lnSpc>
                <a:spcPct val="80000"/>
              </a:lnSpc>
            </a:pPr>
            <a:r>
              <a:rPr lang="en-US" sz="96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Troy, MO</a:t>
            </a:r>
          </a:p>
        </p:txBody>
      </p:sp>
    </p:spTree>
    <p:extLst>
      <p:ext uri="{BB962C8B-B14F-4D97-AF65-F5344CB8AC3E}">
        <p14:creationId xmlns:p14="http://schemas.microsoft.com/office/powerpoint/2010/main" val="753668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E96C4D-3F5A-4312-8EEE-A18D3B1C9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9" y="2317"/>
            <a:ext cx="12183760" cy="685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21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E96C4D-3F5A-4312-8EEE-A18D3B1C9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9" y="2317"/>
            <a:ext cx="12183760" cy="685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23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684</Words>
  <Application>Microsoft Office PowerPoint</Application>
  <PresentationFormat>Widescreen</PresentationFormat>
  <Paragraphs>88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Troy 1st AG</dc:creator>
  <cp:lastModifiedBy>Troy 1st AG</cp:lastModifiedBy>
  <cp:revision>70</cp:revision>
  <dcterms:created xsi:type="dcterms:W3CDTF">2020-12-29T15:58:06Z</dcterms:created>
  <dcterms:modified xsi:type="dcterms:W3CDTF">2021-10-18T05:32:50Z</dcterms:modified>
</cp:coreProperties>
</file>